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4"/>
  </p:sldMasterIdLst>
  <p:notesMasterIdLst>
    <p:notesMasterId r:id="rId16"/>
  </p:notesMasterIdLst>
  <p:handoutMasterIdLst>
    <p:handoutMasterId r:id="rId17"/>
  </p:handoutMasterIdLst>
  <p:sldIdLst>
    <p:sldId id="401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10" r:id="rId14"/>
    <p:sldId id="411" r:id="rId15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008" userDrawn="1">
          <p15:clr>
            <a:srgbClr val="A4A3A4"/>
          </p15:clr>
        </p15:guide>
        <p15:guide id="4" orient="horz" pos="1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04E6BF-96A6-4BE8-9BAF-C7CE43255EC1}" v="568" dt="2022-11-14T09:21:42.3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08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672"/>
        <p:guide pos="7008"/>
        <p:guide orient="horz" pos="1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9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se Kloet" userId="9ec25e51-496d-4489-8e98-4e2140dcd4f2" providerId="ADAL" clId="{AE04E6BF-96A6-4BE8-9BAF-C7CE43255EC1}"/>
    <pc:docChg chg="custSel addSld delSld modSld">
      <pc:chgData name="Ilse Kloet" userId="9ec25e51-496d-4489-8e98-4e2140dcd4f2" providerId="ADAL" clId="{AE04E6BF-96A6-4BE8-9BAF-C7CE43255EC1}" dt="2022-11-14T10:51:24.915" v="2631" actId="5793"/>
      <pc:docMkLst>
        <pc:docMk/>
      </pc:docMkLst>
      <pc:sldChg chg="modSp mod">
        <pc:chgData name="Ilse Kloet" userId="9ec25e51-496d-4489-8e98-4e2140dcd4f2" providerId="ADAL" clId="{AE04E6BF-96A6-4BE8-9BAF-C7CE43255EC1}" dt="2022-11-14T08:59:32.995" v="12" actId="20577"/>
        <pc:sldMkLst>
          <pc:docMk/>
          <pc:sldMk cId="2074766540" sldId="401"/>
        </pc:sldMkLst>
        <pc:spChg chg="mod">
          <ac:chgData name="Ilse Kloet" userId="9ec25e51-496d-4489-8e98-4e2140dcd4f2" providerId="ADAL" clId="{AE04E6BF-96A6-4BE8-9BAF-C7CE43255EC1}" dt="2022-11-14T08:59:29.827" v="11" actId="20577"/>
          <ac:spMkLst>
            <pc:docMk/>
            <pc:sldMk cId="2074766540" sldId="401"/>
            <ac:spMk id="2" creationId="{B138CF5B-E8DE-48F3-9581-51BBEC47AE73}"/>
          </ac:spMkLst>
        </pc:spChg>
        <pc:spChg chg="mod">
          <ac:chgData name="Ilse Kloet" userId="9ec25e51-496d-4489-8e98-4e2140dcd4f2" providerId="ADAL" clId="{AE04E6BF-96A6-4BE8-9BAF-C7CE43255EC1}" dt="2022-11-14T08:59:32.995" v="12" actId="20577"/>
          <ac:spMkLst>
            <pc:docMk/>
            <pc:sldMk cId="2074766540" sldId="401"/>
            <ac:spMk id="3" creationId="{EF5D29EF-CFED-41EF-9138-BE844655F339}"/>
          </ac:spMkLst>
        </pc:spChg>
      </pc:sldChg>
      <pc:sldChg chg="modSp mod">
        <pc:chgData name="Ilse Kloet" userId="9ec25e51-496d-4489-8e98-4e2140dcd4f2" providerId="ADAL" clId="{AE04E6BF-96A6-4BE8-9BAF-C7CE43255EC1}" dt="2022-11-14T09:12:47.239" v="1235" actId="20577"/>
        <pc:sldMkLst>
          <pc:docMk/>
          <pc:sldMk cId="2061929629" sldId="402"/>
        </pc:sldMkLst>
        <pc:spChg chg="mod">
          <ac:chgData name="Ilse Kloet" userId="9ec25e51-496d-4489-8e98-4e2140dcd4f2" providerId="ADAL" clId="{AE04E6BF-96A6-4BE8-9BAF-C7CE43255EC1}" dt="2022-11-14T09:12:47.239" v="1235" actId="20577"/>
          <ac:spMkLst>
            <pc:docMk/>
            <pc:sldMk cId="2061929629" sldId="402"/>
            <ac:spMk id="3" creationId="{76E2058F-D894-4D4D-BBCF-AA169E3D0974}"/>
          </ac:spMkLst>
        </pc:spChg>
        <pc:spChg chg="mod">
          <ac:chgData name="Ilse Kloet" userId="9ec25e51-496d-4489-8e98-4e2140dcd4f2" providerId="ADAL" clId="{AE04E6BF-96A6-4BE8-9BAF-C7CE43255EC1}" dt="2022-11-14T09:12:38.333" v="1232" actId="20577"/>
          <ac:spMkLst>
            <pc:docMk/>
            <pc:sldMk cId="2061929629" sldId="402"/>
            <ac:spMk id="5" creationId="{008FCE3D-DEE5-4B27-B851-EB7638D4FD0F}"/>
          </ac:spMkLst>
        </pc:spChg>
      </pc:sldChg>
      <pc:sldChg chg="modSp new mod">
        <pc:chgData name="Ilse Kloet" userId="9ec25e51-496d-4489-8e98-4e2140dcd4f2" providerId="ADAL" clId="{AE04E6BF-96A6-4BE8-9BAF-C7CE43255EC1}" dt="2022-11-14T09:31:02.789" v="2324" actId="20577"/>
        <pc:sldMkLst>
          <pc:docMk/>
          <pc:sldMk cId="1065674966" sldId="403"/>
        </pc:sldMkLst>
        <pc:spChg chg="mod">
          <ac:chgData name="Ilse Kloet" userId="9ec25e51-496d-4489-8e98-4e2140dcd4f2" providerId="ADAL" clId="{AE04E6BF-96A6-4BE8-9BAF-C7CE43255EC1}" dt="2022-11-14T09:04:40.957" v="342" actId="20577"/>
          <ac:spMkLst>
            <pc:docMk/>
            <pc:sldMk cId="1065674966" sldId="403"/>
            <ac:spMk id="2" creationId="{0CB83890-77D5-4337-8E2E-E62DF880D15E}"/>
          </ac:spMkLst>
        </pc:spChg>
        <pc:spChg chg="mod">
          <ac:chgData name="Ilse Kloet" userId="9ec25e51-496d-4489-8e98-4e2140dcd4f2" providerId="ADAL" clId="{AE04E6BF-96A6-4BE8-9BAF-C7CE43255EC1}" dt="2022-11-14T09:31:02.789" v="2324" actId="20577"/>
          <ac:spMkLst>
            <pc:docMk/>
            <pc:sldMk cId="1065674966" sldId="403"/>
            <ac:spMk id="3" creationId="{265F8A6F-56C7-4C4F-8ECB-978A0F8A189D}"/>
          </ac:spMkLst>
        </pc:spChg>
        <pc:spChg chg="mod">
          <ac:chgData name="Ilse Kloet" userId="9ec25e51-496d-4489-8e98-4e2140dcd4f2" providerId="ADAL" clId="{AE04E6BF-96A6-4BE8-9BAF-C7CE43255EC1}" dt="2022-11-14T09:12:33.215" v="1220" actId="20577"/>
          <ac:spMkLst>
            <pc:docMk/>
            <pc:sldMk cId="1065674966" sldId="403"/>
            <ac:spMk id="5" creationId="{D9A598B0-4455-449D-AC54-CF96D0FA1C97}"/>
          </ac:spMkLst>
        </pc:spChg>
      </pc:sldChg>
      <pc:sldChg chg="del">
        <pc:chgData name="Ilse Kloet" userId="9ec25e51-496d-4489-8e98-4e2140dcd4f2" providerId="ADAL" clId="{AE04E6BF-96A6-4BE8-9BAF-C7CE43255EC1}" dt="2022-11-14T09:04:22.130" v="318" actId="47"/>
        <pc:sldMkLst>
          <pc:docMk/>
          <pc:sldMk cId="3784020686" sldId="403"/>
        </pc:sldMkLst>
      </pc:sldChg>
      <pc:sldChg chg="modSp new mod">
        <pc:chgData name="Ilse Kloet" userId="9ec25e51-496d-4489-8e98-4e2140dcd4f2" providerId="ADAL" clId="{AE04E6BF-96A6-4BE8-9BAF-C7CE43255EC1}" dt="2022-11-14T09:12:59.784" v="1237" actId="114"/>
        <pc:sldMkLst>
          <pc:docMk/>
          <pc:sldMk cId="693045113" sldId="404"/>
        </pc:sldMkLst>
        <pc:spChg chg="mod">
          <ac:chgData name="Ilse Kloet" userId="9ec25e51-496d-4489-8e98-4e2140dcd4f2" providerId="ADAL" clId="{AE04E6BF-96A6-4BE8-9BAF-C7CE43255EC1}" dt="2022-11-14T09:08:03.785" v="447" actId="20577"/>
          <ac:spMkLst>
            <pc:docMk/>
            <pc:sldMk cId="693045113" sldId="404"/>
            <ac:spMk id="2" creationId="{3417D431-FE74-45DF-B922-3481EF07AAD2}"/>
          </ac:spMkLst>
        </pc:spChg>
        <pc:spChg chg="mod">
          <ac:chgData name="Ilse Kloet" userId="9ec25e51-496d-4489-8e98-4e2140dcd4f2" providerId="ADAL" clId="{AE04E6BF-96A6-4BE8-9BAF-C7CE43255EC1}" dt="2022-11-14T09:12:59.784" v="1237" actId="114"/>
          <ac:spMkLst>
            <pc:docMk/>
            <pc:sldMk cId="693045113" sldId="404"/>
            <ac:spMk id="3" creationId="{18B4D2CB-F253-4699-B5A8-6456567C0800}"/>
          </ac:spMkLst>
        </pc:spChg>
        <pc:spChg chg="mod">
          <ac:chgData name="Ilse Kloet" userId="9ec25e51-496d-4489-8e98-4e2140dcd4f2" providerId="ADAL" clId="{AE04E6BF-96A6-4BE8-9BAF-C7CE43255EC1}" dt="2022-11-14T09:12:28.531" v="1208" actId="20577"/>
          <ac:spMkLst>
            <pc:docMk/>
            <pc:sldMk cId="693045113" sldId="404"/>
            <ac:spMk id="5" creationId="{3E96EB94-6F3F-4B1F-B44D-ADD65E063BB4}"/>
          </ac:spMkLst>
        </pc:spChg>
      </pc:sldChg>
      <pc:sldChg chg="del">
        <pc:chgData name="Ilse Kloet" userId="9ec25e51-496d-4489-8e98-4e2140dcd4f2" providerId="ADAL" clId="{AE04E6BF-96A6-4BE8-9BAF-C7CE43255EC1}" dt="2022-11-14T09:04:22.324" v="319" actId="47"/>
        <pc:sldMkLst>
          <pc:docMk/>
          <pc:sldMk cId="2906517369" sldId="404"/>
        </pc:sldMkLst>
      </pc:sldChg>
      <pc:sldChg chg="del">
        <pc:chgData name="Ilse Kloet" userId="9ec25e51-496d-4489-8e98-4e2140dcd4f2" providerId="ADAL" clId="{AE04E6BF-96A6-4BE8-9BAF-C7CE43255EC1}" dt="2022-11-14T09:04:22.480" v="320" actId="47"/>
        <pc:sldMkLst>
          <pc:docMk/>
          <pc:sldMk cId="718623455" sldId="405"/>
        </pc:sldMkLst>
      </pc:sldChg>
      <pc:sldChg chg="modSp new mod">
        <pc:chgData name="Ilse Kloet" userId="9ec25e51-496d-4489-8e98-4e2140dcd4f2" providerId="ADAL" clId="{AE04E6BF-96A6-4BE8-9BAF-C7CE43255EC1}" dt="2022-11-14T09:12:23.960" v="1196" actId="20577"/>
        <pc:sldMkLst>
          <pc:docMk/>
          <pc:sldMk cId="4121588184" sldId="405"/>
        </pc:sldMkLst>
        <pc:spChg chg="mod">
          <ac:chgData name="Ilse Kloet" userId="9ec25e51-496d-4489-8e98-4e2140dcd4f2" providerId="ADAL" clId="{AE04E6BF-96A6-4BE8-9BAF-C7CE43255EC1}" dt="2022-11-14T09:10:19.245" v="834" actId="20577"/>
          <ac:spMkLst>
            <pc:docMk/>
            <pc:sldMk cId="4121588184" sldId="405"/>
            <ac:spMk id="2" creationId="{9550AF18-74CB-4089-ABD5-CB34530D8887}"/>
          </ac:spMkLst>
        </pc:spChg>
        <pc:spChg chg="mod">
          <ac:chgData name="Ilse Kloet" userId="9ec25e51-496d-4489-8e98-4e2140dcd4f2" providerId="ADAL" clId="{AE04E6BF-96A6-4BE8-9BAF-C7CE43255EC1}" dt="2022-11-14T09:11:00.219" v="934" actId="5793"/>
          <ac:spMkLst>
            <pc:docMk/>
            <pc:sldMk cId="4121588184" sldId="405"/>
            <ac:spMk id="3" creationId="{C152119A-E55B-4A7C-81BE-FD00EB7078E4}"/>
          </ac:spMkLst>
        </pc:spChg>
        <pc:spChg chg="mod">
          <ac:chgData name="Ilse Kloet" userId="9ec25e51-496d-4489-8e98-4e2140dcd4f2" providerId="ADAL" clId="{AE04E6BF-96A6-4BE8-9BAF-C7CE43255EC1}" dt="2022-11-14T09:12:23.960" v="1196" actId="20577"/>
          <ac:spMkLst>
            <pc:docMk/>
            <pc:sldMk cId="4121588184" sldId="405"/>
            <ac:spMk id="5" creationId="{AC25E43D-D28A-4554-B217-29408385653E}"/>
          </ac:spMkLst>
        </pc:spChg>
      </pc:sldChg>
      <pc:sldChg chg="modSp new mod">
        <pc:chgData name="Ilse Kloet" userId="9ec25e51-496d-4489-8e98-4e2140dcd4f2" providerId="ADAL" clId="{AE04E6BF-96A6-4BE8-9BAF-C7CE43255EC1}" dt="2022-11-14T09:12:18.375" v="1185" actId="20577"/>
        <pc:sldMkLst>
          <pc:docMk/>
          <pc:sldMk cId="796454890" sldId="406"/>
        </pc:sldMkLst>
        <pc:spChg chg="mod">
          <ac:chgData name="Ilse Kloet" userId="9ec25e51-496d-4489-8e98-4e2140dcd4f2" providerId="ADAL" clId="{AE04E6BF-96A6-4BE8-9BAF-C7CE43255EC1}" dt="2022-11-14T09:11:14.566" v="965" actId="20577"/>
          <ac:spMkLst>
            <pc:docMk/>
            <pc:sldMk cId="796454890" sldId="406"/>
            <ac:spMk id="2" creationId="{D77A335E-4460-4C4D-9356-903A9C4D253E}"/>
          </ac:spMkLst>
        </pc:spChg>
        <pc:spChg chg="mod">
          <ac:chgData name="Ilse Kloet" userId="9ec25e51-496d-4489-8e98-4e2140dcd4f2" providerId="ADAL" clId="{AE04E6BF-96A6-4BE8-9BAF-C7CE43255EC1}" dt="2022-11-14T09:12:11.901" v="1173" actId="20577"/>
          <ac:spMkLst>
            <pc:docMk/>
            <pc:sldMk cId="796454890" sldId="406"/>
            <ac:spMk id="3" creationId="{462F99D0-228F-40B3-8423-58DF4EB0EA9A}"/>
          </ac:spMkLst>
        </pc:spChg>
        <pc:spChg chg="mod">
          <ac:chgData name="Ilse Kloet" userId="9ec25e51-496d-4489-8e98-4e2140dcd4f2" providerId="ADAL" clId="{AE04E6BF-96A6-4BE8-9BAF-C7CE43255EC1}" dt="2022-11-14T09:12:18.375" v="1185" actId="20577"/>
          <ac:spMkLst>
            <pc:docMk/>
            <pc:sldMk cId="796454890" sldId="406"/>
            <ac:spMk id="5" creationId="{A274CAFA-7716-459D-AE69-72BD44EDBDE4}"/>
          </ac:spMkLst>
        </pc:spChg>
      </pc:sldChg>
      <pc:sldChg chg="del">
        <pc:chgData name="Ilse Kloet" userId="9ec25e51-496d-4489-8e98-4e2140dcd4f2" providerId="ADAL" clId="{AE04E6BF-96A6-4BE8-9BAF-C7CE43255EC1}" dt="2022-11-14T09:04:23.258" v="321" actId="47"/>
        <pc:sldMkLst>
          <pc:docMk/>
          <pc:sldMk cId="3598492979" sldId="406"/>
        </pc:sldMkLst>
      </pc:sldChg>
      <pc:sldChg chg="addSp modSp new mod">
        <pc:chgData name="Ilse Kloet" userId="9ec25e51-496d-4489-8e98-4e2140dcd4f2" providerId="ADAL" clId="{AE04E6BF-96A6-4BE8-9BAF-C7CE43255EC1}" dt="2022-11-14T09:24:15.131" v="1967" actId="20577"/>
        <pc:sldMkLst>
          <pc:docMk/>
          <pc:sldMk cId="2009393521" sldId="407"/>
        </pc:sldMkLst>
        <pc:spChg chg="mod">
          <ac:chgData name="Ilse Kloet" userId="9ec25e51-496d-4489-8e98-4e2140dcd4f2" providerId="ADAL" clId="{AE04E6BF-96A6-4BE8-9BAF-C7CE43255EC1}" dt="2022-11-14T09:22:09.752" v="1919" actId="20577"/>
          <ac:spMkLst>
            <pc:docMk/>
            <pc:sldMk cId="2009393521" sldId="407"/>
            <ac:spMk id="2" creationId="{127C5751-F753-4CA6-92D7-F1616033EFB4}"/>
          </ac:spMkLst>
        </pc:spChg>
        <pc:spChg chg="mod">
          <ac:chgData name="Ilse Kloet" userId="9ec25e51-496d-4489-8e98-4e2140dcd4f2" providerId="ADAL" clId="{AE04E6BF-96A6-4BE8-9BAF-C7CE43255EC1}" dt="2022-11-14T09:13:28.393" v="1302" actId="20577"/>
          <ac:spMkLst>
            <pc:docMk/>
            <pc:sldMk cId="2009393521" sldId="407"/>
            <ac:spMk id="3" creationId="{981D8747-19F9-4204-A1A8-478B866DD5D7}"/>
          </ac:spMkLst>
        </pc:spChg>
        <pc:spChg chg="mod">
          <ac:chgData name="Ilse Kloet" userId="9ec25e51-496d-4489-8e98-4e2140dcd4f2" providerId="ADAL" clId="{AE04E6BF-96A6-4BE8-9BAF-C7CE43255EC1}" dt="2022-11-14T09:24:15.131" v="1967" actId="20577"/>
          <ac:spMkLst>
            <pc:docMk/>
            <pc:sldMk cId="2009393521" sldId="407"/>
            <ac:spMk id="5" creationId="{F6D2AA4C-DB36-4641-9820-7B707EDA64C4}"/>
          </ac:spMkLst>
        </pc:spChg>
        <pc:graphicFrameChg chg="add mod modGraphic">
          <ac:chgData name="Ilse Kloet" userId="9ec25e51-496d-4489-8e98-4e2140dcd4f2" providerId="ADAL" clId="{AE04E6BF-96A6-4BE8-9BAF-C7CE43255EC1}" dt="2022-11-14T09:21:52.226" v="1870" actId="207"/>
          <ac:graphicFrameMkLst>
            <pc:docMk/>
            <pc:sldMk cId="2009393521" sldId="407"/>
            <ac:graphicFrameMk id="7" creationId="{93D9B85F-631E-4B3A-A5B3-BD2054F05A21}"/>
          </ac:graphicFrameMkLst>
        </pc:graphicFrameChg>
      </pc:sldChg>
      <pc:sldChg chg="del">
        <pc:chgData name="Ilse Kloet" userId="9ec25e51-496d-4489-8e98-4e2140dcd4f2" providerId="ADAL" clId="{AE04E6BF-96A6-4BE8-9BAF-C7CE43255EC1}" dt="2022-11-14T09:04:23.822" v="322" actId="47"/>
        <pc:sldMkLst>
          <pc:docMk/>
          <pc:sldMk cId="2644425925" sldId="407"/>
        </pc:sldMkLst>
      </pc:sldChg>
      <pc:sldChg chg="modSp new mod">
        <pc:chgData name="Ilse Kloet" userId="9ec25e51-496d-4489-8e98-4e2140dcd4f2" providerId="ADAL" clId="{AE04E6BF-96A6-4BE8-9BAF-C7CE43255EC1}" dt="2022-11-14T09:29:06.553" v="2308" actId="20577"/>
        <pc:sldMkLst>
          <pc:docMk/>
          <pc:sldMk cId="1520918186" sldId="408"/>
        </pc:sldMkLst>
        <pc:spChg chg="mod">
          <ac:chgData name="Ilse Kloet" userId="9ec25e51-496d-4489-8e98-4e2140dcd4f2" providerId="ADAL" clId="{AE04E6BF-96A6-4BE8-9BAF-C7CE43255EC1}" dt="2022-11-14T09:22:36.477" v="1954" actId="20577"/>
          <ac:spMkLst>
            <pc:docMk/>
            <pc:sldMk cId="1520918186" sldId="408"/>
            <ac:spMk id="2" creationId="{CE31715A-A30A-48C1-A07E-74A5F40E9648}"/>
          </ac:spMkLst>
        </pc:spChg>
        <pc:spChg chg="mod">
          <ac:chgData name="Ilse Kloet" userId="9ec25e51-496d-4489-8e98-4e2140dcd4f2" providerId="ADAL" clId="{AE04E6BF-96A6-4BE8-9BAF-C7CE43255EC1}" dt="2022-11-14T09:29:06.553" v="2308" actId="20577"/>
          <ac:spMkLst>
            <pc:docMk/>
            <pc:sldMk cId="1520918186" sldId="408"/>
            <ac:spMk id="3" creationId="{EC63BF28-B18D-4AE1-A2EC-F4727EC85DF7}"/>
          </ac:spMkLst>
        </pc:spChg>
        <pc:spChg chg="mod">
          <ac:chgData name="Ilse Kloet" userId="9ec25e51-496d-4489-8e98-4e2140dcd4f2" providerId="ADAL" clId="{AE04E6BF-96A6-4BE8-9BAF-C7CE43255EC1}" dt="2022-11-14T09:24:22.872" v="1979" actId="20577"/>
          <ac:spMkLst>
            <pc:docMk/>
            <pc:sldMk cId="1520918186" sldId="408"/>
            <ac:spMk id="5" creationId="{9A91E7AE-BB20-4FAB-9328-C19A3D47F464}"/>
          </ac:spMkLst>
        </pc:spChg>
      </pc:sldChg>
      <pc:sldChg chg="modSp new mod">
        <pc:chgData name="Ilse Kloet" userId="9ec25e51-496d-4489-8e98-4e2140dcd4f2" providerId="ADAL" clId="{AE04E6BF-96A6-4BE8-9BAF-C7CE43255EC1}" dt="2022-11-14T10:51:24.915" v="2631" actId="5793"/>
        <pc:sldMkLst>
          <pc:docMk/>
          <pc:sldMk cId="256819111" sldId="409"/>
        </pc:sldMkLst>
        <pc:spChg chg="mod">
          <ac:chgData name="Ilse Kloet" userId="9ec25e51-496d-4489-8e98-4e2140dcd4f2" providerId="ADAL" clId="{AE04E6BF-96A6-4BE8-9BAF-C7CE43255EC1}" dt="2022-11-14T09:31:09.866" v="2333" actId="20577"/>
          <ac:spMkLst>
            <pc:docMk/>
            <pc:sldMk cId="256819111" sldId="409"/>
            <ac:spMk id="2" creationId="{9A539303-DD51-41F1-ACC0-641DA2482663}"/>
          </ac:spMkLst>
        </pc:spChg>
        <pc:spChg chg="mod">
          <ac:chgData name="Ilse Kloet" userId="9ec25e51-496d-4489-8e98-4e2140dcd4f2" providerId="ADAL" clId="{AE04E6BF-96A6-4BE8-9BAF-C7CE43255EC1}" dt="2022-11-14T10:51:24.915" v="2631" actId="5793"/>
          <ac:spMkLst>
            <pc:docMk/>
            <pc:sldMk cId="256819111" sldId="409"/>
            <ac:spMk id="3" creationId="{08567C52-A17F-4BE9-BABC-112CCD88954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713167-2904-462E-BE14-F03676E4C5D6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2631355-8DBB-457C-9880-E1B114E5D16D}">
      <dgm:prSet phldrT="[Tekst]" custT="1"/>
      <dgm:spPr/>
      <dgm:t>
        <a:bodyPr/>
        <a:lstStyle/>
        <a:p>
          <a:r>
            <a:rPr lang="nl-NL" sz="1400" dirty="0"/>
            <a:t>Het vak Management (B1)</a:t>
          </a:r>
        </a:p>
      </dgm:t>
    </dgm:pt>
    <dgm:pt modelId="{0A789002-E9B7-494B-A915-F1687E0EC082}" type="parTrans" cxnId="{6901B5A3-D174-4134-B701-87744B382D9E}">
      <dgm:prSet/>
      <dgm:spPr/>
      <dgm:t>
        <a:bodyPr/>
        <a:lstStyle/>
        <a:p>
          <a:endParaRPr lang="nl-NL" sz="3200"/>
        </a:p>
      </dgm:t>
    </dgm:pt>
    <dgm:pt modelId="{39C4F11F-6043-40A5-BC2A-DA0D5700DD21}" type="sibTrans" cxnId="{6901B5A3-D174-4134-B701-87744B382D9E}">
      <dgm:prSet/>
      <dgm:spPr/>
      <dgm:t>
        <a:bodyPr/>
        <a:lstStyle/>
        <a:p>
          <a:endParaRPr lang="nl-NL" sz="3200"/>
        </a:p>
      </dgm:t>
    </dgm:pt>
    <dgm:pt modelId="{8745EAF2-02FF-4B38-B478-155F575FBBBA}">
      <dgm:prSet phldrT="[Tekst]" custT="1"/>
      <dgm:spPr/>
      <dgm:t>
        <a:bodyPr/>
        <a:lstStyle/>
        <a:p>
          <a:r>
            <a:rPr lang="nl-NL" sz="1400" dirty="0"/>
            <a:t>Kerntaak 1</a:t>
          </a:r>
        </a:p>
      </dgm:t>
    </dgm:pt>
    <dgm:pt modelId="{86D9A4E9-69CB-413C-ACE4-A4FABEA69971}" type="parTrans" cxnId="{7D9051A4-C117-4A9E-8B0D-8BE4DAF3FC13}">
      <dgm:prSet custT="1"/>
      <dgm:spPr/>
      <dgm:t>
        <a:bodyPr/>
        <a:lstStyle/>
        <a:p>
          <a:endParaRPr lang="nl-NL" sz="3200"/>
        </a:p>
      </dgm:t>
    </dgm:pt>
    <dgm:pt modelId="{4DAEC2C9-53EB-4501-B26C-4C46434C2E1C}" type="sibTrans" cxnId="{7D9051A4-C117-4A9E-8B0D-8BE4DAF3FC13}">
      <dgm:prSet/>
      <dgm:spPr/>
      <dgm:t>
        <a:bodyPr/>
        <a:lstStyle/>
        <a:p>
          <a:endParaRPr lang="nl-NL" sz="3200"/>
        </a:p>
      </dgm:t>
    </dgm:pt>
    <dgm:pt modelId="{B8F82117-71FC-4065-ADBC-147CB3545FE4}">
      <dgm:prSet phldrT="[Tekst]" custT="1"/>
      <dgm:spPr/>
      <dgm:t>
        <a:bodyPr/>
        <a:lstStyle/>
        <a:p>
          <a:pPr algn="l"/>
          <a:r>
            <a:rPr lang="nl-NL" sz="1200" dirty="0"/>
            <a:t>Werkproces 1: mondelinge informatie</a:t>
          </a:r>
        </a:p>
        <a:p>
          <a:pPr algn="l"/>
          <a:r>
            <a:rPr lang="nl-NL" sz="1200" dirty="0"/>
            <a:t>Werkproces 2: schriftelijke informatie </a:t>
          </a:r>
        </a:p>
        <a:p>
          <a:pPr algn="l"/>
          <a:r>
            <a:rPr lang="nl-NL" sz="1200" dirty="0"/>
            <a:t>Werkproces 3: relatienetwerk </a:t>
          </a:r>
        </a:p>
        <a:p>
          <a:pPr algn="l"/>
          <a:r>
            <a:rPr lang="nl-NL" sz="1200" dirty="0"/>
            <a:t>En meer!</a:t>
          </a:r>
        </a:p>
      </dgm:t>
    </dgm:pt>
    <dgm:pt modelId="{80F89A33-4B39-4837-B801-9690068C4B9D}" type="parTrans" cxnId="{9A9F89D1-221B-4FF2-953A-F29E0206C0A5}">
      <dgm:prSet custT="1"/>
      <dgm:spPr/>
      <dgm:t>
        <a:bodyPr/>
        <a:lstStyle/>
        <a:p>
          <a:endParaRPr lang="nl-NL" sz="3200"/>
        </a:p>
      </dgm:t>
    </dgm:pt>
    <dgm:pt modelId="{4FFBB4DC-7906-4FEF-8A61-4AA589DB85A3}" type="sibTrans" cxnId="{9A9F89D1-221B-4FF2-953A-F29E0206C0A5}">
      <dgm:prSet/>
      <dgm:spPr/>
      <dgm:t>
        <a:bodyPr/>
        <a:lstStyle/>
        <a:p>
          <a:endParaRPr lang="nl-NL" sz="3200"/>
        </a:p>
      </dgm:t>
    </dgm:pt>
    <dgm:pt modelId="{8B34E02A-DCF6-4E08-AB51-5AEBD7091A33}">
      <dgm:prSet phldrT="[Tekst]" custT="1"/>
      <dgm:spPr/>
      <dgm:t>
        <a:bodyPr/>
        <a:lstStyle/>
        <a:p>
          <a:r>
            <a:rPr lang="nl-NL" sz="1400" dirty="0"/>
            <a:t>Kerntaak 2</a:t>
          </a:r>
        </a:p>
      </dgm:t>
    </dgm:pt>
    <dgm:pt modelId="{7DDA9BC3-12AB-4E85-9EA3-62D2C397BC9C}" type="parTrans" cxnId="{3E5E8A9C-2684-44BF-9B69-AEBC3C02D68F}">
      <dgm:prSet custT="1"/>
      <dgm:spPr/>
      <dgm:t>
        <a:bodyPr/>
        <a:lstStyle/>
        <a:p>
          <a:endParaRPr lang="nl-NL" sz="3200"/>
        </a:p>
      </dgm:t>
    </dgm:pt>
    <dgm:pt modelId="{A19FB493-21B9-424C-AD28-5C2193FC4C25}" type="sibTrans" cxnId="{3E5E8A9C-2684-44BF-9B69-AEBC3C02D68F}">
      <dgm:prSet/>
      <dgm:spPr/>
      <dgm:t>
        <a:bodyPr/>
        <a:lstStyle/>
        <a:p>
          <a:endParaRPr lang="nl-NL" sz="3200"/>
        </a:p>
      </dgm:t>
    </dgm:pt>
    <dgm:pt modelId="{296D4F45-CEC4-487C-AE16-EEBD2AF0BE6E}">
      <dgm:prSet phldrT="[Tekst]" custT="1"/>
      <dgm:spPr/>
      <dgm:t>
        <a:bodyPr/>
        <a:lstStyle/>
        <a:p>
          <a:pPr algn="l"/>
          <a:r>
            <a:rPr lang="nl-NL" sz="1200" dirty="0"/>
            <a:t>Werkproces 1: agendabeheer (stage)</a:t>
          </a:r>
        </a:p>
        <a:p>
          <a:pPr algn="l"/>
          <a:r>
            <a:rPr lang="nl-NL" sz="1200" dirty="0"/>
            <a:t>Werkproces 2: organiseren bijeenkomst</a:t>
          </a:r>
        </a:p>
        <a:p>
          <a:pPr algn="l"/>
          <a:r>
            <a:rPr lang="nl-NL" sz="1200" b="1" i="1" u="sng" dirty="0">
              <a:solidFill>
                <a:schemeClr val="tx1"/>
              </a:solidFill>
              <a:highlight>
                <a:srgbClr val="FFFF00"/>
              </a:highlight>
            </a:rPr>
            <a:t>Werkproces 3: het afhandelen van vergaderingen</a:t>
          </a:r>
        </a:p>
        <a:p>
          <a:pPr algn="l"/>
          <a:r>
            <a:rPr lang="nl-NL" sz="1200" dirty="0"/>
            <a:t>Werkproces 4: bezoekers ontvangen (stage) </a:t>
          </a:r>
        </a:p>
        <a:p>
          <a:pPr algn="l"/>
          <a:r>
            <a:rPr lang="nl-NL" sz="1200" dirty="0"/>
            <a:t>Werkproces 5: afhandelen facturen en declaraties</a:t>
          </a:r>
        </a:p>
        <a:p>
          <a:pPr algn="ctr"/>
          <a:endParaRPr lang="nl-NL" sz="1000" dirty="0"/>
        </a:p>
      </dgm:t>
    </dgm:pt>
    <dgm:pt modelId="{70AAD243-FEB5-4E93-BBD9-FEC59D8CE4E7}" type="parTrans" cxnId="{B0FE3757-B94C-4354-8669-D9E99DFAD2E6}">
      <dgm:prSet custT="1"/>
      <dgm:spPr/>
      <dgm:t>
        <a:bodyPr/>
        <a:lstStyle/>
        <a:p>
          <a:endParaRPr lang="nl-NL" sz="3200"/>
        </a:p>
      </dgm:t>
    </dgm:pt>
    <dgm:pt modelId="{4E3C3A46-C673-43C2-9800-7626D6C6AEB7}" type="sibTrans" cxnId="{B0FE3757-B94C-4354-8669-D9E99DFAD2E6}">
      <dgm:prSet/>
      <dgm:spPr/>
      <dgm:t>
        <a:bodyPr/>
        <a:lstStyle/>
        <a:p>
          <a:endParaRPr lang="nl-NL" sz="3200"/>
        </a:p>
      </dgm:t>
    </dgm:pt>
    <dgm:pt modelId="{F604FF21-5C29-486B-9833-405013BD934E}" type="pres">
      <dgm:prSet presAssocID="{F3713167-2904-462E-BE14-F03676E4C5D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917AC75-9059-421B-9666-23A117BDCC50}" type="pres">
      <dgm:prSet presAssocID="{F3713167-2904-462E-BE14-F03676E4C5D6}" presName="hierFlow" presStyleCnt="0"/>
      <dgm:spPr/>
    </dgm:pt>
    <dgm:pt modelId="{D01D7736-48DF-41FF-B46F-B0F2F134EAAD}" type="pres">
      <dgm:prSet presAssocID="{F3713167-2904-462E-BE14-F03676E4C5D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3BC3AB-7214-470E-9B38-538ED59F4949}" type="pres">
      <dgm:prSet presAssocID="{12631355-8DBB-457C-9880-E1B114E5D16D}" presName="Name17" presStyleCnt="0"/>
      <dgm:spPr/>
    </dgm:pt>
    <dgm:pt modelId="{44365B02-7D26-48A4-8859-E133966350A1}" type="pres">
      <dgm:prSet presAssocID="{12631355-8DBB-457C-9880-E1B114E5D16D}" presName="level1Shape" presStyleLbl="node0" presStyleIdx="0" presStyleCnt="1" custScaleX="191533" custScaleY="189287" custLinFactX="-37829" custLinFactNeighborX="-100000" custLinFactNeighborY="29067">
        <dgm:presLayoutVars>
          <dgm:chPref val="3"/>
        </dgm:presLayoutVars>
      </dgm:prSet>
      <dgm:spPr/>
    </dgm:pt>
    <dgm:pt modelId="{42A0057A-8B11-42BB-BAAC-B8431FDC9200}" type="pres">
      <dgm:prSet presAssocID="{12631355-8DBB-457C-9880-E1B114E5D16D}" presName="hierChild2" presStyleCnt="0"/>
      <dgm:spPr/>
    </dgm:pt>
    <dgm:pt modelId="{936BE17A-2076-4766-AB4D-B0C0841AFCF4}" type="pres">
      <dgm:prSet presAssocID="{86D9A4E9-69CB-413C-ACE4-A4FABEA69971}" presName="Name25" presStyleLbl="parChTrans1D2" presStyleIdx="0" presStyleCnt="2"/>
      <dgm:spPr/>
    </dgm:pt>
    <dgm:pt modelId="{7720DA48-7AA4-43BB-9F44-BBB976CB9F20}" type="pres">
      <dgm:prSet presAssocID="{86D9A4E9-69CB-413C-ACE4-A4FABEA69971}" presName="connTx" presStyleLbl="parChTrans1D2" presStyleIdx="0" presStyleCnt="2"/>
      <dgm:spPr/>
    </dgm:pt>
    <dgm:pt modelId="{D3C3E4E5-3A11-41CE-9E11-157EA4C3BE13}" type="pres">
      <dgm:prSet presAssocID="{8745EAF2-02FF-4B38-B478-155F575FBBBA}" presName="Name30" presStyleCnt="0"/>
      <dgm:spPr/>
    </dgm:pt>
    <dgm:pt modelId="{B760EFB4-4827-4A58-B620-24BA13CDCD37}" type="pres">
      <dgm:prSet presAssocID="{8745EAF2-02FF-4B38-B478-155F575FBBBA}" presName="level2Shape" presStyleLbl="node2" presStyleIdx="0" presStyleCnt="2" custScaleX="127416" custScaleY="153195" custLinFactNeighborX="15576" custLinFactNeighborY="-4125"/>
      <dgm:spPr/>
    </dgm:pt>
    <dgm:pt modelId="{0D0E559E-C56C-467D-8300-67D1CC7F6A37}" type="pres">
      <dgm:prSet presAssocID="{8745EAF2-02FF-4B38-B478-155F575FBBBA}" presName="hierChild3" presStyleCnt="0"/>
      <dgm:spPr/>
    </dgm:pt>
    <dgm:pt modelId="{56F4789B-ECE8-47B4-90F1-59FC530A5868}" type="pres">
      <dgm:prSet presAssocID="{80F89A33-4B39-4837-B801-9690068C4B9D}" presName="Name25" presStyleLbl="parChTrans1D3" presStyleIdx="0" presStyleCnt="2"/>
      <dgm:spPr/>
    </dgm:pt>
    <dgm:pt modelId="{248C8303-5C17-4E91-B6F8-B27FF56386C3}" type="pres">
      <dgm:prSet presAssocID="{80F89A33-4B39-4837-B801-9690068C4B9D}" presName="connTx" presStyleLbl="parChTrans1D3" presStyleIdx="0" presStyleCnt="2"/>
      <dgm:spPr/>
    </dgm:pt>
    <dgm:pt modelId="{8029B213-28E2-4A20-A572-AED447337D5E}" type="pres">
      <dgm:prSet presAssocID="{B8F82117-71FC-4065-ADBC-147CB3545FE4}" presName="Name30" presStyleCnt="0"/>
      <dgm:spPr/>
    </dgm:pt>
    <dgm:pt modelId="{6EEF9A19-14DE-4012-8861-8FBCB59F36B8}" type="pres">
      <dgm:prSet presAssocID="{B8F82117-71FC-4065-ADBC-147CB3545FE4}" presName="level2Shape" presStyleLbl="node3" presStyleIdx="0" presStyleCnt="2" custScaleX="330758" custScaleY="239116" custLinFactNeighborX="10464" custLinFactNeighborY="-20360"/>
      <dgm:spPr/>
    </dgm:pt>
    <dgm:pt modelId="{1B6F0C1F-0489-4C37-81BB-9FA94A0CAA98}" type="pres">
      <dgm:prSet presAssocID="{B8F82117-71FC-4065-ADBC-147CB3545FE4}" presName="hierChild3" presStyleCnt="0"/>
      <dgm:spPr/>
    </dgm:pt>
    <dgm:pt modelId="{69A2D42B-572C-4274-8C42-AC5A084DF135}" type="pres">
      <dgm:prSet presAssocID="{7DDA9BC3-12AB-4E85-9EA3-62D2C397BC9C}" presName="Name25" presStyleLbl="parChTrans1D2" presStyleIdx="1" presStyleCnt="2"/>
      <dgm:spPr/>
    </dgm:pt>
    <dgm:pt modelId="{65CC0FF6-65C3-4C3D-BE75-986E25891C97}" type="pres">
      <dgm:prSet presAssocID="{7DDA9BC3-12AB-4E85-9EA3-62D2C397BC9C}" presName="connTx" presStyleLbl="parChTrans1D2" presStyleIdx="1" presStyleCnt="2"/>
      <dgm:spPr/>
    </dgm:pt>
    <dgm:pt modelId="{388CCAEB-8823-4CC4-9A02-022FEC7B911C}" type="pres">
      <dgm:prSet presAssocID="{8B34E02A-DCF6-4E08-AB51-5AEBD7091A33}" presName="Name30" presStyleCnt="0"/>
      <dgm:spPr/>
    </dgm:pt>
    <dgm:pt modelId="{92DE9533-6CEA-4968-8911-FA347957181B}" type="pres">
      <dgm:prSet presAssocID="{8B34E02A-DCF6-4E08-AB51-5AEBD7091A33}" presName="level2Shape" presStyleLbl="node2" presStyleIdx="1" presStyleCnt="2" custScaleX="139707" custScaleY="148264" custLinFactNeighborX="10346" custLinFactNeighborY="-8442"/>
      <dgm:spPr/>
    </dgm:pt>
    <dgm:pt modelId="{B3475343-2314-4DE8-A55E-884C49688DFA}" type="pres">
      <dgm:prSet presAssocID="{8B34E02A-DCF6-4E08-AB51-5AEBD7091A33}" presName="hierChild3" presStyleCnt="0"/>
      <dgm:spPr/>
    </dgm:pt>
    <dgm:pt modelId="{8CDCA512-8AFF-44F1-97FE-2F24586A822F}" type="pres">
      <dgm:prSet presAssocID="{70AAD243-FEB5-4E93-BBD9-FEC59D8CE4E7}" presName="Name25" presStyleLbl="parChTrans1D3" presStyleIdx="1" presStyleCnt="2"/>
      <dgm:spPr/>
    </dgm:pt>
    <dgm:pt modelId="{C8B2A6FF-E6B9-4B10-A987-E5230EFF79CC}" type="pres">
      <dgm:prSet presAssocID="{70AAD243-FEB5-4E93-BBD9-FEC59D8CE4E7}" presName="connTx" presStyleLbl="parChTrans1D3" presStyleIdx="1" presStyleCnt="2"/>
      <dgm:spPr/>
    </dgm:pt>
    <dgm:pt modelId="{97F0F785-AD9C-4CCF-AD3D-9739DE2FC493}" type="pres">
      <dgm:prSet presAssocID="{296D4F45-CEC4-487C-AE16-EEBD2AF0BE6E}" presName="Name30" presStyleCnt="0"/>
      <dgm:spPr/>
    </dgm:pt>
    <dgm:pt modelId="{A5052A51-8431-4028-BF67-DE59068146B0}" type="pres">
      <dgm:prSet presAssocID="{296D4F45-CEC4-487C-AE16-EEBD2AF0BE6E}" presName="level2Shape" presStyleLbl="node3" presStyleIdx="1" presStyleCnt="2" custScaleX="341918" custScaleY="287810" custLinFactNeighborX="402" custLinFactNeighborY="-11937"/>
      <dgm:spPr/>
    </dgm:pt>
    <dgm:pt modelId="{5CC09CDE-7D2D-4B58-8BD4-6F282E394308}" type="pres">
      <dgm:prSet presAssocID="{296D4F45-CEC4-487C-AE16-EEBD2AF0BE6E}" presName="hierChild3" presStyleCnt="0"/>
      <dgm:spPr/>
    </dgm:pt>
    <dgm:pt modelId="{2B6ADC09-9407-4748-8FF0-E7C04276458B}" type="pres">
      <dgm:prSet presAssocID="{F3713167-2904-462E-BE14-F03676E4C5D6}" presName="bgShapesFlow" presStyleCnt="0"/>
      <dgm:spPr/>
    </dgm:pt>
  </dgm:ptLst>
  <dgm:cxnLst>
    <dgm:cxn modelId="{67C4F103-280B-41F4-B9D5-EDB8809A875F}" type="presOf" srcId="{7DDA9BC3-12AB-4E85-9EA3-62D2C397BC9C}" destId="{65CC0FF6-65C3-4C3D-BE75-986E25891C97}" srcOrd="1" destOrd="0" presId="urn:microsoft.com/office/officeart/2005/8/layout/hierarchy5"/>
    <dgm:cxn modelId="{37F5721E-ABB2-4431-A120-E1CF278482E4}" type="presOf" srcId="{7DDA9BC3-12AB-4E85-9EA3-62D2C397BC9C}" destId="{69A2D42B-572C-4274-8C42-AC5A084DF135}" srcOrd="0" destOrd="0" presId="urn:microsoft.com/office/officeart/2005/8/layout/hierarchy5"/>
    <dgm:cxn modelId="{51967825-A564-4AEA-8F3E-82922AF607AE}" type="presOf" srcId="{80F89A33-4B39-4837-B801-9690068C4B9D}" destId="{56F4789B-ECE8-47B4-90F1-59FC530A5868}" srcOrd="0" destOrd="0" presId="urn:microsoft.com/office/officeart/2005/8/layout/hierarchy5"/>
    <dgm:cxn modelId="{00E18127-66BA-4BAE-8169-C6C9C67C5EC6}" type="presOf" srcId="{86D9A4E9-69CB-413C-ACE4-A4FABEA69971}" destId="{936BE17A-2076-4766-AB4D-B0C0841AFCF4}" srcOrd="0" destOrd="0" presId="urn:microsoft.com/office/officeart/2005/8/layout/hierarchy5"/>
    <dgm:cxn modelId="{B5603A2F-B820-411A-9884-293F616E7527}" type="presOf" srcId="{8745EAF2-02FF-4B38-B478-155F575FBBBA}" destId="{B760EFB4-4827-4A58-B620-24BA13CDCD37}" srcOrd="0" destOrd="0" presId="urn:microsoft.com/office/officeart/2005/8/layout/hierarchy5"/>
    <dgm:cxn modelId="{D9EF1435-EA86-4F09-A9B2-CB3CCC1A9C8F}" type="presOf" srcId="{B8F82117-71FC-4065-ADBC-147CB3545FE4}" destId="{6EEF9A19-14DE-4012-8861-8FBCB59F36B8}" srcOrd="0" destOrd="0" presId="urn:microsoft.com/office/officeart/2005/8/layout/hierarchy5"/>
    <dgm:cxn modelId="{4DAD406B-AB8A-4876-81EA-DF7348A33489}" type="presOf" srcId="{86D9A4E9-69CB-413C-ACE4-A4FABEA69971}" destId="{7720DA48-7AA4-43BB-9F44-BBB976CB9F20}" srcOrd="1" destOrd="0" presId="urn:microsoft.com/office/officeart/2005/8/layout/hierarchy5"/>
    <dgm:cxn modelId="{B0FE3757-B94C-4354-8669-D9E99DFAD2E6}" srcId="{8B34E02A-DCF6-4E08-AB51-5AEBD7091A33}" destId="{296D4F45-CEC4-487C-AE16-EEBD2AF0BE6E}" srcOrd="0" destOrd="0" parTransId="{70AAD243-FEB5-4E93-BBD9-FEC59D8CE4E7}" sibTransId="{4E3C3A46-C673-43C2-9800-7626D6C6AEB7}"/>
    <dgm:cxn modelId="{3E5E8A9C-2684-44BF-9B69-AEBC3C02D68F}" srcId="{12631355-8DBB-457C-9880-E1B114E5D16D}" destId="{8B34E02A-DCF6-4E08-AB51-5AEBD7091A33}" srcOrd="1" destOrd="0" parTransId="{7DDA9BC3-12AB-4E85-9EA3-62D2C397BC9C}" sibTransId="{A19FB493-21B9-424C-AD28-5C2193FC4C25}"/>
    <dgm:cxn modelId="{6901B5A3-D174-4134-B701-87744B382D9E}" srcId="{F3713167-2904-462E-BE14-F03676E4C5D6}" destId="{12631355-8DBB-457C-9880-E1B114E5D16D}" srcOrd="0" destOrd="0" parTransId="{0A789002-E9B7-494B-A915-F1687E0EC082}" sibTransId="{39C4F11F-6043-40A5-BC2A-DA0D5700DD21}"/>
    <dgm:cxn modelId="{7D9051A4-C117-4A9E-8B0D-8BE4DAF3FC13}" srcId="{12631355-8DBB-457C-9880-E1B114E5D16D}" destId="{8745EAF2-02FF-4B38-B478-155F575FBBBA}" srcOrd="0" destOrd="0" parTransId="{86D9A4E9-69CB-413C-ACE4-A4FABEA69971}" sibTransId="{4DAEC2C9-53EB-4501-B26C-4C46434C2E1C}"/>
    <dgm:cxn modelId="{5A9F43A6-4E05-458E-86F8-8E38F99D5587}" type="presOf" srcId="{70AAD243-FEB5-4E93-BBD9-FEC59D8CE4E7}" destId="{C8B2A6FF-E6B9-4B10-A987-E5230EFF79CC}" srcOrd="1" destOrd="0" presId="urn:microsoft.com/office/officeart/2005/8/layout/hierarchy5"/>
    <dgm:cxn modelId="{F0C153BC-AFBE-4E6F-9CD7-8A96644FF258}" type="presOf" srcId="{296D4F45-CEC4-487C-AE16-EEBD2AF0BE6E}" destId="{A5052A51-8431-4028-BF67-DE59068146B0}" srcOrd="0" destOrd="0" presId="urn:microsoft.com/office/officeart/2005/8/layout/hierarchy5"/>
    <dgm:cxn modelId="{AE3D51C1-7099-4C12-A78B-D0FCD3584175}" type="presOf" srcId="{12631355-8DBB-457C-9880-E1B114E5D16D}" destId="{44365B02-7D26-48A4-8859-E133966350A1}" srcOrd="0" destOrd="0" presId="urn:microsoft.com/office/officeart/2005/8/layout/hierarchy5"/>
    <dgm:cxn modelId="{79B229C6-C14D-4D52-92C9-AB77F7FDC88E}" type="presOf" srcId="{80F89A33-4B39-4837-B801-9690068C4B9D}" destId="{248C8303-5C17-4E91-B6F8-B27FF56386C3}" srcOrd="1" destOrd="0" presId="urn:microsoft.com/office/officeart/2005/8/layout/hierarchy5"/>
    <dgm:cxn modelId="{704686CD-A262-424C-91A2-A7C058603F3F}" type="presOf" srcId="{8B34E02A-DCF6-4E08-AB51-5AEBD7091A33}" destId="{92DE9533-6CEA-4968-8911-FA347957181B}" srcOrd="0" destOrd="0" presId="urn:microsoft.com/office/officeart/2005/8/layout/hierarchy5"/>
    <dgm:cxn modelId="{9A9F89D1-221B-4FF2-953A-F29E0206C0A5}" srcId="{8745EAF2-02FF-4B38-B478-155F575FBBBA}" destId="{B8F82117-71FC-4065-ADBC-147CB3545FE4}" srcOrd="0" destOrd="0" parTransId="{80F89A33-4B39-4837-B801-9690068C4B9D}" sibTransId="{4FFBB4DC-7906-4FEF-8A61-4AA589DB85A3}"/>
    <dgm:cxn modelId="{3228C5D9-DC86-4F39-82CA-6849587451FD}" type="presOf" srcId="{F3713167-2904-462E-BE14-F03676E4C5D6}" destId="{F604FF21-5C29-486B-9833-405013BD934E}" srcOrd="0" destOrd="0" presId="urn:microsoft.com/office/officeart/2005/8/layout/hierarchy5"/>
    <dgm:cxn modelId="{0CFEBFFE-4E51-4152-B6A0-B1BD5622DAA2}" type="presOf" srcId="{70AAD243-FEB5-4E93-BBD9-FEC59D8CE4E7}" destId="{8CDCA512-8AFF-44F1-97FE-2F24586A822F}" srcOrd="0" destOrd="0" presId="urn:microsoft.com/office/officeart/2005/8/layout/hierarchy5"/>
    <dgm:cxn modelId="{9E3AAAE4-595E-42F8-BE18-9BDAD05AE2E0}" type="presParOf" srcId="{F604FF21-5C29-486B-9833-405013BD934E}" destId="{D917AC75-9059-421B-9666-23A117BDCC50}" srcOrd="0" destOrd="0" presId="urn:microsoft.com/office/officeart/2005/8/layout/hierarchy5"/>
    <dgm:cxn modelId="{8CDC1936-FE82-475B-BA0C-AC09E0369D72}" type="presParOf" srcId="{D917AC75-9059-421B-9666-23A117BDCC50}" destId="{D01D7736-48DF-41FF-B46F-B0F2F134EAAD}" srcOrd="0" destOrd="0" presId="urn:microsoft.com/office/officeart/2005/8/layout/hierarchy5"/>
    <dgm:cxn modelId="{6F344105-20E7-4BD0-8F99-561269B5E72F}" type="presParOf" srcId="{D01D7736-48DF-41FF-B46F-B0F2F134EAAD}" destId="{8D3BC3AB-7214-470E-9B38-538ED59F4949}" srcOrd="0" destOrd="0" presId="urn:microsoft.com/office/officeart/2005/8/layout/hierarchy5"/>
    <dgm:cxn modelId="{4D154AF2-6E3C-4BA0-B878-6B21538BD460}" type="presParOf" srcId="{8D3BC3AB-7214-470E-9B38-538ED59F4949}" destId="{44365B02-7D26-48A4-8859-E133966350A1}" srcOrd="0" destOrd="0" presId="urn:microsoft.com/office/officeart/2005/8/layout/hierarchy5"/>
    <dgm:cxn modelId="{18E9E253-EF2C-4526-9312-CE0C3721E3A6}" type="presParOf" srcId="{8D3BC3AB-7214-470E-9B38-538ED59F4949}" destId="{42A0057A-8B11-42BB-BAAC-B8431FDC9200}" srcOrd="1" destOrd="0" presId="urn:microsoft.com/office/officeart/2005/8/layout/hierarchy5"/>
    <dgm:cxn modelId="{B6130222-23BB-4C25-89E9-0EF4F52ED7BF}" type="presParOf" srcId="{42A0057A-8B11-42BB-BAAC-B8431FDC9200}" destId="{936BE17A-2076-4766-AB4D-B0C0841AFCF4}" srcOrd="0" destOrd="0" presId="urn:microsoft.com/office/officeart/2005/8/layout/hierarchy5"/>
    <dgm:cxn modelId="{5AEADF97-10D4-467C-874C-C49E59027733}" type="presParOf" srcId="{936BE17A-2076-4766-AB4D-B0C0841AFCF4}" destId="{7720DA48-7AA4-43BB-9F44-BBB976CB9F20}" srcOrd="0" destOrd="0" presId="urn:microsoft.com/office/officeart/2005/8/layout/hierarchy5"/>
    <dgm:cxn modelId="{2B7E1097-FB02-4D75-9DDD-8E37ADCB459B}" type="presParOf" srcId="{42A0057A-8B11-42BB-BAAC-B8431FDC9200}" destId="{D3C3E4E5-3A11-41CE-9E11-157EA4C3BE13}" srcOrd="1" destOrd="0" presId="urn:microsoft.com/office/officeart/2005/8/layout/hierarchy5"/>
    <dgm:cxn modelId="{D3875A35-841D-4DE5-93B5-33A13934CEF5}" type="presParOf" srcId="{D3C3E4E5-3A11-41CE-9E11-157EA4C3BE13}" destId="{B760EFB4-4827-4A58-B620-24BA13CDCD37}" srcOrd="0" destOrd="0" presId="urn:microsoft.com/office/officeart/2005/8/layout/hierarchy5"/>
    <dgm:cxn modelId="{D5982D4B-F9AB-498D-BEBD-76BF15E32D6E}" type="presParOf" srcId="{D3C3E4E5-3A11-41CE-9E11-157EA4C3BE13}" destId="{0D0E559E-C56C-467D-8300-67D1CC7F6A37}" srcOrd="1" destOrd="0" presId="urn:microsoft.com/office/officeart/2005/8/layout/hierarchy5"/>
    <dgm:cxn modelId="{EB90BFE6-A37A-4609-923E-E8FB3B77A0EC}" type="presParOf" srcId="{0D0E559E-C56C-467D-8300-67D1CC7F6A37}" destId="{56F4789B-ECE8-47B4-90F1-59FC530A5868}" srcOrd="0" destOrd="0" presId="urn:microsoft.com/office/officeart/2005/8/layout/hierarchy5"/>
    <dgm:cxn modelId="{A2AD36C6-B166-4197-9B9F-967DFEC460BF}" type="presParOf" srcId="{56F4789B-ECE8-47B4-90F1-59FC530A5868}" destId="{248C8303-5C17-4E91-B6F8-B27FF56386C3}" srcOrd="0" destOrd="0" presId="urn:microsoft.com/office/officeart/2005/8/layout/hierarchy5"/>
    <dgm:cxn modelId="{E9BDB948-392F-4A7B-A0E3-AA4BE4E9EDC8}" type="presParOf" srcId="{0D0E559E-C56C-467D-8300-67D1CC7F6A37}" destId="{8029B213-28E2-4A20-A572-AED447337D5E}" srcOrd="1" destOrd="0" presId="urn:microsoft.com/office/officeart/2005/8/layout/hierarchy5"/>
    <dgm:cxn modelId="{C7CFFEE8-CABD-4481-B7A2-4F5CAD99AA73}" type="presParOf" srcId="{8029B213-28E2-4A20-A572-AED447337D5E}" destId="{6EEF9A19-14DE-4012-8861-8FBCB59F36B8}" srcOrd="0" destOrd="0" presId="urn:microsoft.com/office/officeart/2005/8/layout/hierarchy5"/>
    <dgm:cxn modelId="{D68169A7-0736-47EB-A933-210251C16026}" type="presParOf" srcId="{8029B213-28E2-4A20-A572-AED447337D5E}" destId="{1B6F0C1F-0489-4C37-81BB-9FA94A0CAA98}" srcOrd="1" destOrd="0" presId="urn:microsoft.com/office/officeart/2005/8/layout/hierarchy5"/>
    <dgm:cxn modelId="{761E43AD-95F0-4C84-9B33-FFA466A4C6E4}" type="presParOf" srcId="{42A0057A-8B11-42BB-BAAC-B8431FDC9200}" destId="{69A2D42B-572C-4274-8C42-AC5A084DF135}" srcOrd="2" destOrd="0" presId="urn:microsoft.com/office/officeart/2005/8/layout/hierarchy5"/>
    <dgm:cxn modelId="{4B774CC8-63F0-4977-BD39-049B167F8325}" type="presParOf" srcId="{69A2D42B-572C-4274-8C42-AC5A084DF135}" destId="{65CC0FF6-65C3-4C3D-BE75-986E25891C97}" srcOrd="0" destOrd="0" presId="urn:microsoft.com/office/officeart/2005/8/layout/hierarchy5"/>
    <dgm:cxn modelId="{F6E3B8C3-5E4E-4FC5-84E1-32AA0F518CCD}" type="presParOf" srcId="{42A0057A-8B11-42BB-BAAC-B8431FDC9200}" destId="{388CCAEB-8823-4CC4-9A02-022FEC7B911C}" srcOrd="3" destOrd="0" presId="urn:microsoft.com/office/officeart/2005/8/layout/hierarchy5"/>
    <dgm:cxn modelId="{EEF13AF2-9518-4155-A3D1-3BF264D74FCD}" type="presParOf" srcId="{388CCAEB-8823-4CC4-9A02-022FEC7B911C}" destId="{92DE9533-6CEA-4968-8911-FA347957181B}" srcOrd="0" destOrd="0" presId="urn:microsoft.com/office/officeart/2005/8/layout/hierarchy5"/>
    <dgm:cxn modelId="{5D0AF72F-ECC5-4258-B839-02A3FCD0A0FF}" type="presParOf" srcId="{388CCAEB-8823-4CC4-9A02-022FEC7B911C}" destId="{B3475343-2314-4DE8-A55E-884C49688DFA}" srcOrd="1" destOrd="0" presId="urn:microsoft.com/office/officeart/2005/8/layout/hierarchy5"/>
    <dgm:cxn modelId="{B262DD6E-4B38-4032-AECF-6E1AFDBB5BDC}" type="presParOf" srcId="{B3475343-2314-4DE8-A55E-884C49688DFA}" destId="{8CDCA512-8AFF-44F1-97FE-2F24586A822F}" srcOrd="0" destOrd="0" presId="urn:microsoft.com/office/officeart/2005/8/layout/hierarchy5"/>
    <dgm:cxn modelId="{44DA8B7A-EE94-408F-A56C-46D4CBFC696B}" type="presParOf" srcId="{8CDCA512-8AFF-44F1-97FE-2F24586A822F}" destId="{C8B2A6FF-E6B9-4B10-A987-E5230EFF79CC}" srcOrd="0" destOrd="0" presId="urn:microsoft.com/office/officeart/2005/8/layout/hierarchy5"/>
    <dgm:cxn modelId="{22D49D6D-E9AF-4D15-83BE-4A0F8D5A6E0D}" type="presParOf" srcId="{B3475343-2314-4DE8-A55E-884C49688DFA}" destId="{97F0F785-AD9C-4CCF-AD3D-9739DE2FC493}" srcOrd="1" destOrd="0" presId="urn:microsoft.com/office/officeart/2005/8/layout/hierarchy5"/>
    <dgm:cxn modelId="{C57D3D69-7479-4544-8FA6-C744E99BBD0B}" type="presParOf" srcId="{97F0F785-AD9C-4CCF-AD3D-9739DE2FC493}" destId="{A5052A51-8431-4028-BF67-DE59068146B0}" srcOrd="0" destOrd="0" presId="urn:microsoft.com/office/officeart/2005/8/layout/hierarchy5"/>
    <dgm:cxn modelId="{1BE86BEF-7B54-4EA5-8D7B-F66F62C21B50}" type="presParOf" srcId="{97F0F785-AD9C-4CCF-AD3D-9739DE2FC493}" destId="{5CC09CDE-7D2D-4B58-8BD4-6F282E394308}" srcOrd="1" destOrd="0" presId="urn:microsoft.com/office/officeart/2005/8/layout/hierarchy5"/>
    <dgm:cxn modelId="{8A036F46-DBF2-40D9-A942-13EDB51AC62C}" type="presParOf" srcId="{F604FF21-5C29-486B-9833-405013BD934E}" destId="{2B6ADC09-9407-4748-8FF0-E7C04276458B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65B02-7D26-48A4-8859-E133966350A1}">
      <dsp:nvSpPr>
        <dsp:cNvPr id="0" name=""/>
        <dsp:cNvSpPr/>
      </dsp:nvSpPr>
      <dsp:spPr>
        <a:xfrm>
          <a:off x="0" y="1553793"/>
          <a:ext cx="2803075" cy="13851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Het vak Management (B1)</a:t>
          </a:r>
        </a:p>
      </dsp:txBody>
      <dsp:txXfrm>
        <a:off x="40568" y="1594361"/>
        <a:ext cx="2721939" cy="1303966"/>
      </dsp:txXfrm>
    </dsp:sp>
    <dsp:sp modelId="{936BE17A-2076-4766-AB4D-B0C0841AFCF4}">
      <dsp:nvSpPr>
        <dsp:cNvPr id="0" name=""/>
        <dsp:cNvSpPr/>
      </dsp:nvSpPr>
      <dsp:spPr>
        <a:xfrm rot="18191053">
          <a:off x="2464301" y="1604555"/>
          <a:ext cx="1496786" cy="30893"/>
        </a:xfrm>
        <a:custGeom>
          <a:avLst/>
          <a:gdLst/>
          <a:ahLst/>
          <a:cxnLst/>
          <a:rect l="0" t="0" r="0" b="0"/>
          <a:pathLst>
            <a:path>
              <a:moveTo>
                <a:pt x="0" y="15446"/>
              </a:moveTo>
              <a:lnTo>
                <a:pt x="1496786" y="154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200" kern="1200"/>
        </a:p>
      </dsp:txBody>
      <dsp:txXfrm>
        <a:off x="3175275" y="1582583"/>
        <a:ext cx="74839" cy="74839"/>
      </dsp:txXfrm>
    </dsp:sp>
    <dsp:sp modelId="{B760EFB4-4827-4A58-B620-24BA13CDCD37}">
      <dsp:nvSpPr>
        <dsp:cNvPr id="0" name=""/>
        <dsp:cNvSpPr/>
      </dsp:nvSpPr>
      <dsp:spPr>
        <a:xfrm>
          <a:off x="3622315" y="433160"/>
          <a:ext cx="1864726" cy="1121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Kerntaak 1</a:t>
          </a:r>
        </a:p>
      </dsp:txBody>
      <dsp:txXfrm>
        <a:off x="3655148" y="465993"/>
        <a:ext cx="1799060" cy="1055334"/>
      </dsp:txXfrm>
    </dsp:sp>
    <dsp:sp modelId="{56F4789B-ECE8-47B4-90F1-59FC530A5868}">
      <dsp:nvSpPr>
        <dsp:cNvPr id="0" name=""/>
        <dsp:cNvSpPr/>
      </dsp:nvSpPr>
      <dsp:spPr>
        <a:xfrm rot="20814116">
          <a:off x="5480222" y="918814"/>
          <a:ext cx="524222" cy="30893"/>
        </a:xfrm>
        <a:custGeom>
          <a:avLst/>
          <a:gdLst/>
          <a:ahLst/>
          <a:cxnLst/>
          <a:rect l="0" t="0" r="0" b="0"/>
          <a:pathLst>
            <a:path>
              <a:moveTo>
                <a:pt x="0" y="15446"/>
              </a:moveTo>
              <a:lnTo>
                <a:pt x="524222" y="154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200" kern="1200"/>
        </a:p>
      </dsp:txBody>
      <dsp:txXfrm>
        <a:off x="5729228" y="921156"/>
        <a:ext cx="26211" cy="26211"/>
      </dsp:txXfrm>
    </dsp:sp>
    <dsp:sp modelId="{6EEF9A19-14DE-4012-8861-8FBCB59F36B8}">
      <dsp:nvSpPr>
        <dsp:cNvPr id="0" name=""/>
        <dsp:cNvSpPr/>
      </dsp:nvSpPr>
      <dsp:spPr>
        <a:xfrm>
          <a:off x="5997625" y="0"/>
          <a:ext cx="4840625" cy="1749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1: mondelinge informatie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2: schriftelijke informatie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3: relatienetwerk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En meer!</a:t>
          </a:r>
        </a:p>
      </dsp:txBody>
      <dsp:txXfrm>
        <a:off x="6048873" y="51248"/>
        <a:ext cx="4738129" cy="1647228"/>
      </dsp:txXfrm>
    </dsp:sp>
    <dsp:sp modelId="{69A2D42B-572C-4274-8C42-AC5A084DF135}">
      <dsp:nvSpPr>
        <dsp:cNvPr id="0" name=""/>
        <dsp:cNvSpPr/>
      </dsp:nvSpPr>
      <dsp:spPr>
        <a:xfrm rot="2724524">
          <a:off x="2645470" y="2607583"/>
          <a:ext cx="1057909" cy="30893"/>
        </a:xfrm>
        <a:custGeom>
          <a:avLst/>
          <a:gdLst/>
          <a:ahLst/>
          <a:cxnLst/>
          <a:rect l="0" t="0" r="0" b="0"/>
          <a:pathLst>
            <a:path>
              <a:moveTo>
                <a:pt x="0" y="15446"/>
              </a:moveTo>
              <a:lnTo>
                <a:pt x="1057909" y="154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200" kern="1200"/>
        </a:p>
      </dsp:txBody>
      <dsp:txXfrm>
        <a:off x="3147977" y="2596583"/>
        <a:ext cx="52895" cy="52895"/>
      </dsp:txXfrm>
    </dsp:sp>
    <dsp:sp modelId="{92DE9533-6CEA-4968-8911-FA347957181B}">
      <dsp:nvSpPr>
        <dsp:cNvPr id="0" name=""/>
        <dsp:cNvSpPr/>
      </dsp:nvSpPr>
      <dsp:spPr>
        <a:xfrm>
          <a:off x="3545774" y="2457257"/>
          <a:ext cx="2044604" cy="1084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Kerntaak 2</a:t>
          </a:r>
        </a:p>
      </dsp:txBody>
      <dsp:txXfrm>
        <a:off x="3577550" y="2489033"/>
        <a:ext cx="1981052" cy="1021365"/>
      </dsp:txXfrm>
    </dsp:sp>
    <dsp:sp modelId="{8CDCA512-8AFF-44F1-97FE-2F24586A822F}">
      <dsp:nvSpPr>
        <dsp:cNvPr id="0" name=""/>
        <dsp:cNvSpPr/>
      </dsp:nvSpPr>
      <dsp:spPr>
        <a:xfrm rot="21400349">
          <a:off x="5590007" y="2971482"/>
          <a:ext cx="440610" cy="30893"/>
        </a:xfrm>
        <a:custGeom>
          <a:avLst/>
          <a:gdLst/>
          <a:ahLst/>
          <a:cxnLst/>
          <a:rect l="0" t="0" r="0" b="0"/>
          <a:pathLst>
            <a:path>
              <a:moveTo>
                <a:pt x="0" y="15446"/>
              </a:moveTo>
              <a:lnTo>
                <a:pt x="440610" y="154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200" kern="1200"/>
        </a:p>
      </dsp:txBody>
      <dsp:txXfrm>
        <a:off x="5799297" y="2975914"/>
        <a:ext cx="22030" cy="22030"/>
      </dsp:txXfrm>
    </dsp:sp>
    <dsp:sp modelId="{A5052A51-8431-4028-BF67-DE59068146B0}">
      <dsp:nvSpPr>
        <dsp:cNvPr id="0" name=""/>
        <dsp:cNvSpPr/>
      </dsp:nvSpPr>
      <dsp:spPr>
        <a:xfrm>
          <a:off x="6030247" y="1921121"/>
          <a:ext cx="5003951" cy="21060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1: agendabeheer (stage)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2: organiseren bijeenkomst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i="1" u="sng" kern="1200" dirty="0">
              <a:solidFill>
                <a:schemeClr val="tx1"/>
              </a:solidFill>
              <a:highlight>
                <a:srgbClr val="FFFF00"/>
              </a:highlight>
            </a:rPr>
            <a:t>Werkproces 3: het afhandelen van vergaderingen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4: bezoekers ontvangen (stage)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Werkproces 5: afhandelen facturen en declaraties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000" kern="1200" dirty="0"/>
        </a:p>
      </dsp:txBody>
      <dsp:txXfrm>
        <a:off x="6091931" y="1982805"/>
        <a:ext cx="4880583" cy="19826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81E2188A-CD17-4E3E-AB0E-7A5017BF1B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823D623-433B-4523-9829-805747DBC3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661483-9F0A-4D3D-BAB4-B9EC53353BF7}" type="datetime1">
              <a:rPr lang="nl-NL" smtClean="0"/>
              <a:t>21-11-2022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F2A1CC4-7C05-4403-B82F-FA1957CDFA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B9769E3-387F-4E51-9B72-40457A518A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7460E3B-D3A0-4EBC-BAC3-B01E8FF895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158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47DC7-0065-4AEF-8B98-945F2D3FAF15}" type="datetime1">
              <a:rPr lang="nl-NL" smtClean="0"/>
              <a:pPr/>
              <a:t>21-11-2022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D0EDF81-139F-488C-872B-4720FBA6BF98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64707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327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2688" y="1673352"/>
            <a:ext cx="5596128" cy="3511296"/>
          </a:xfrm>
        </p:spPr>
        <p:txBody>
          <a:bodyPr rtlCol="0"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0728" y="1674546"/>
            <a:ext cx="3401568" cy="3508908"/>
          </a:xfrm>
        </p:spPr>
        <p:txBody>
          <a:bodyPr rtlCol="0"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 om de subtitelstijl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 3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541520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541520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1" name="Tijdelijke aanduiding voor tekst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3252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243252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2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9128" y="365760"/>
            <a:ext cx="4617720" cy="2578608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39128" y="3127248"/>
            <a:ext cx="4617720" cy="3054096"/>
          </a:xfrm>
        </p:spPr>
        <p:txBody>
          <a:bodyPr rtlCol="0"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nl-NL" noProof="0"/>
              <a:t>Naam presentatie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8" name="Tijdelijke aanduiding voor afbeelding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4"/>
            <a:ext cx="4443984" cy="2139696"/>
          </a:xfrm>
        </p:spPr>
        <p:txBody>
          <a:bodyPr rtlCol="0" anchor="b"/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199" y="2898648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8" name="Tijdelijke aanduiding voor tekst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9" y="3639312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9" name="Tijdelijke aanduiding voor tekst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9" y="4389120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beelding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078991"/>
            <a:ext cx="5266944" cy="3136392"/>
          </a:xfrm>
        </p:spPr>
        <p:txBody>
          <a:bodyPr rtlCol="0" anchor="b">
            <a:normAutofit/>
          </a:bodyPr>
          <a:lstStyle>
            <a:lvl1pPr>
              <a:defRPr sz="48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279392"/>
            <a:ext cx="5266944" cy="1500187"/>
          </a:xfrm>
        </p:spPr>
        <p:txBody>
          <a:bodyPr rtlCol="0"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Vorm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40080"/>
            <a:ext cx="3886200" cy="2953512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59168" y="640080"/>
            <a:ext cx="4489704" cy="5596128"/>
          </a:xfrm>
        </p:spPr>
        <p:txBody>
          <a:bodyPr rtlCol="0"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776472"/>
            <a:ext cx="3886200" cy="246888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fbeelding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9032" y="2523744"/>
            <a:ext cx="3831336" cy="1453896"/>
          </a:xfrm>
        </p:spPr>
        <p:txBody>
          <a:bodyPr rtlCol="0"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711696" y="640079"/>
            <a:ext cx="4837176" cy="5568696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655064" y="4087368"/>
            <a:ext cx="3319272" cy="649224"/>
          </a:xfrm>
        </p:spPr>
        <p:txBody>
          <a:bodyPr rtlCol="0"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4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jdelijke aanduiding voor afbeelding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3" name="Tijdelijke aanduiding voor afbeelding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3200400" cy="210343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643186"/>
            <a:ext cx="3816096" cy="3529014"/>
          </a:xfrm>
        </p:spPr>
        <p:txBody>
          <a:bodyPr rtlCol="0"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nl-NL" noProof="0"/>
              <a:t>Naam presentatie</a:t>
            </a:r>
          </a:p>
        </p:txBody>
      </p:sp>
      <p:sp>
        <p:nvSpPr>
          <p:cNvPr id="19" name="Tijdelijke aanduiding voor afbeelding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0" name="Tijdelijke aanduiding voor afbeelding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rtlCol="0"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Titel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5" name="Tijdelijke aanduiding voor inhoud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35763" y="712788"/>
            <a:ext cx="4618037" cy="5432425"/>
          </a:xfrm>
        </p:spPr>
        <p:txBody>
          <a:bodyPr rtlCol="0" anchor="ctr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t 2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rtlCol="0" anchor="b">
            <a:normAutofit/>
          </a:bodyPr>
          <a:lstStyle>
            <a:lvl1pPr algn="r">
              <a:defRPr sz="4800"/>
            </a:lvl1pPr>
          </a:lstStyle>
          <a:p>
            <a:pPr rtl="0"/>
            <a:r>
              <a:rPr lang="nl-NL" noProof="0"/>
              <a:t>Titel hier</a:t>
            </a:r>
          </a:p>
        </p:txBody>
      </p:sp>
      <p:sp>
        <p:nvSpPr>
          <p:cNvPr id="18" name="Subtitel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 rtlCol="0"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: Vorm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1680"/>
            <a:ext cx="1051560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fbeelding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416" y="2002536"/>
            <a:ext cx="5541264" cy="2148840"/>
          </a:xfrm>
        </p:spPr>
        <p:txBody>
          <a:bodyPr rtlCol="0"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77056" y="4297680"/>
            <a:ext cx="4434840" cy="1188720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jdelijke aanduiding voor afbeelding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2" name="Tijdelijke aanduiding voor afbeelding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3" name="Tijdelijke aanduiding voor afbeelding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4" name="Tijdelijke aanduiding voor afbeelding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5" name="Tijdelijke aanduiding voor afbeelding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61" name="Tijdelijke aanduiding voor tekst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2" name="Tijdelijke aanduiding voor tekst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3" name="Tijdelijke aanduiding voor tekst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4" name="Tijdelijke aanduiding voor tekst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5" name="Tijdelijke aanduiding voor tekst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6" name="Tijdelijke aanduiding voor tekst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7" name="Tijdelijke aanduiding voor tekst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8" name="Tijdelijke aanduiding voor tekst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9" name="Tijdelijke aanduiding voor tekst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70" name="Tijdelijke aanduiding voor tekst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,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Vorm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011680"/>
            <a:ext cx="493776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419088" y="2011680"/>
            <a:ext cx="493776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190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190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Notuleren 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EF5D29EF-CFED-41EF-9138-BE844655F3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nl-NL" dirty="0"/>
              <a:t>Leerjaar 3 – Op2</a:t>
            </a:r>
          </a:p>
        </p:txBody>
      </p:sp>
    </p:spTree>
    <p:extLst>
      <p:ext uri="{BB962C8B-B14F-4D97-AF65-F5344CB8AC3E}">
        <p14:creationId xmlns:p14="http://schemas.microsoft.com/office/powerpoint/2010/main" val="2074766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7ECDA0-9E74-4F7E-8731-AAF0E7B8D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Lay-out actielijst </a:t>
            </a:r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07E43A4A-21A0-4C7F-A9A3-3CC8392812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4997" y="1288087"/>
            <a:ext cx="8758803" cy="5204788"/>
          </a:xfr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8FB674-FE4C-4F8C-8644-A9CF59E66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E60569-DC08-470B-B8CC-5FA3ABED5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69C2A6-4E60-48A4-A227-5E638E902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10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893860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36F40-EF96-4DE8-864D-6BD12F102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Zelfstandig oefenen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D5F759-4715-4E44-B62A-FE8B8B846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Stap 1. Markeer in de uitwerkingen van de notulen de acties waarvan jij denkt dat ze in de actielijst moeten staan;</a:t>
            </a:r>
          </a:p>
          <a:p>
            <a:pPr marL="0" indent="0">
              <a:buNone/>
            </a:pPr>
            <a:r>
              <a:rPr lang="nl-NL" dirty="0"/>
              <a:t>Stap 2. Zet de juiste informatie op de juiste plaats in het format van de actielijst.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Volgende les nakijken! 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41B692-3E90-465B-BF70-5BF396E2B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4992C8-0794-455C-A9E5-B71C2A70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8AEE9B-DB21-4C42-942F-EA01BDBB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11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82525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6434D0-9954-4F9A-814D-09ACDE365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 van vandaag: 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E2058F-D894-4D4D-BBCF-AA169E3D0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Aan het einde van de les kun jij beschrijven hoe de opbouw van notulen in elkaar zit; </a:t>
            </a:r>
          </a:p>
          <a:p>
            <a:endParaRPr lang="nl-NL" sz="2400" dirty="0"/>
          </a:p>
          <a:p>
            <a:r>
              <a:rPr lang="nl-NL" sz="2400" dirty="0"/>
              <a:t>Aan het einde van de les kun jij aan de hand van bestaande notulen een actielijst invullen. 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EBF661-53A6-4BD4-8C4E-BFC074B91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8FCE3D-DEE5-4B27-B851-EB7638D4F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27EE4A8-4053-4261-B53D-641200E99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2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061929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B83890-77D5-4337-8E2E-E62DF880D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van de les: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5F8A6F-56C7-4C4F-8ECB-978A0F8A1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Terugblik op de vorige les</a:t>
            </a:r>
          </a:p>
          <a:p>
            <a:r>
              <a:rPr lang="nl-NL" sz="2400" dirty="0"/>
              <a:t>Lay-out notulen</a:t>
            </a:r>
          </a:p>
          <a:p>
            <a:r>
              <a:rPr lang="nl-NL" sz="2400" dirty="0"/>
              <a:t>Lay-out actielijst </a:t>
            </a:r>
          </a:p>
          <a:p>
            <a:r>
              <a:rPr lang="nl-NL" sz="2400" dirty="0"/>
              <a:t>Zelfstandig oefenen </a:t>
            </a:r>
          </a:p>
          <a:p>
            <a:r>
              <a:rPr lang="nl-NL" sz="2400" dirty="0"/>
              <a:t>Afronding </a:t>
            </a:r>
          </a:p>
          <a:p>
            <a:endParaRPr lang="nl-NL" sz="2400" dirty="0"/>
          </a:p>
          <a:p>
            <a:endParaRPr lang="nl-NL" sz="24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E0138B-40FD-4C1D-BDBB-FFB1BD724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A598B0-4455-449D-AC54-CF96D0FA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C9DD2F-F723-4FD9-A377-D5E31B9BE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3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06567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17D431-FE74-45DF-B922-3481EF07A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op de vorige les - Wat is notuleren?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B4D2CB-F253-4699-B5A8-6456567C0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i="1" dirty="0"/>
              <a:t>Notuleren</a:t>
            </a:r>
            <a:r>
              <a:rPr lang="nl-NL" sz="2400" dirty="0"/>
              <a:t> = het opstellen van een vergaderverslag (en een actielijst) naar aanleiding van een agenda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b="1" dirty="0"/>
              <a:t>Kernbegrippen: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Agenda = lijst met gesprekspunten van de vergadering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Notulen = het vergaderverslag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Actielijst = tabel / schema met acties en / of besluiten die tijdens de vergadering zijn afgesproken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16A3D9-81FB-45A1-A36E-9DEE4473F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96EB94-6F3F-4B1F-B44D-ADD65E063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0421A2-A38E-4310-9E19-B2336D18D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4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693045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0AF18-74CB-4089-ABD5-CB34530D8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op de vorige les - Wat is notuleren?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52119A-E55B-4A7C-81BE-FD00EB70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Bondig </a:t>
            </a:r>
          </a:p>
          <a:p>
            <a:r>
              <a:rPr lang="nl-NL" sz="2400" dirty="0"/>
              <a:t>Samenvattend </a:t>
            </a:r>
          </a:p>
          <a:p>
            <a:r>
              <a:rPr lang="nl-NL" sz="2400" dirty="0"/>
              <a:t>Concreet</a:t>
            </a:r>
          </a:p>
          <a:p>
            <a:r>
              <a:rPr lang="nl-NL" sz="2400" dirty="0"/>
              <a:t>Specifiek</a:t>
            </a:r>
          </a:p>
          <a:p>
            <a:r>
              <a:rPr lang="nl-NL" sz="2400" dirty="0"/>
              <a:t>Objectief </a:t>
            </a:r>
          </a:p>
          <a:p>
            <a:r>
              <a:rPr lang="nl-NL" sz="2400" dirty="0"/>
              <a:t>Neutraal </a:t>
            </a:r>
          </a:p>
          <a:p>
            <a:r>
              <a:rPr lang="nl-NL" sz="2400" dirty="0"/>
              <a:t>Actiegericht </a:t>
            </a:r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11596A-DD12-4B1F-B930-1748D0B32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25E43D-D28A-4554-B217-294083856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1B1170-44D0-410A-9F89-9F30BB15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5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12158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A335E-4460-4C4D-9356-903A9C4D2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op de vorige les - Waarom notuleer je?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2F99D0-228F-40B3-8423-58DF4EB0E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Vier doelen van notuleren: </a:t>
            </a:r>
          </a:p>
          <a:p>
            <a:r>
              <a:rPr lang="nl-NL" sz="2400" dirty="0"/>
              <a:t>Geheugensteun voor aanwezigen </a:t>
            </a:r>
          </a:p>
          <a:p>
            <a:r>
              <a:rPr lang="nl-NL" sz="2400" dirty="0"/>
              <a:t>Ter informatie van afwezigen </a:t>
            </a:r>
          </a:p>
          <a:p>
            <a:r>
              <a:rPr lang="nl-NL" sz="2400" dirty="0"/>
              <a:t>Ondersteuning van besluitvorming MT </a:t>
            </a:r>
          </a:p>
          <a:p>
            <a:r>
              <a:rPr lang="nl-NL" sz="2400" dirty="0"/>
              <a:t>Archiefmateriaal </a:t>
            </a:r>
          </a:p>
          <a:p>
            <a:endParaRPr lang="nl-NL" sz="24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F1E733-0D32-4FE4-A412-4F17E615C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 dirty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74CAFA-7716-459D-AE69-72BD44EDB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B6F002-8871-400B-92FF-8B1B6CCF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6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79645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7C5751-F753-4CA6-92D7-F1616033E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op de vorige les - Hoe zit het examen in elkaar?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1D8747-19F9-4204-A1A8-478B866DD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nl-NL" dirty="0"/>
            </a:b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989EDC-33C9-4868-9653-178C107AB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D2AA4C-DB36-4641-9820-7B707EDA6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7A08AC-5CCD-41A2-90D3-BBF3848D1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7</a:t>
            </a:fld>
            <a:endParaRPr lang="nl-NL" noProof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3D9B85F-631E-4B3A-A5B3-BD2054F05A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2116014"/>
              </p:ext>
            </p:extLst>
          </p:nvPr>
        </p:nvGraphicFramePr>
        <p:xfrm>
          <a:off x="319596" y="1874838"/>
          <a:ext cx="11034204" cy="4263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9393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1715A-A30A-48C1-A07E-74A5F40E9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op de vorige les - Hoe zit het examen in elkaar?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63BF28-B18D-4AE1-A2EC-F4727EC85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Je levert drie producten op na het examen: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Notulen / verslag van de vergadering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Actielijst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Begeleidende e-mail naar leidinggevende 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  <a:p>
            <a:r>
              <a:rPr lang="nl-NL" sz="2400" i="1" dirty="0"/>
              <a:t>Examen is in Stichting Praktijkleren (SPL), in de context ‘Efteling’</a:t>
            </a:r>
          </a:p>
          <a:p>
            <a:r>
              <a:rPr lang="nl-NL" sz="2400" i="1" dirty="0"/>
              <a:t>Attractiepark of Golfpark </a:t>
            </a:r>
          </a:p>
          <a:p>
            <a:r>
              <a:rPr lang="nl-NL" sz="2400" i="1" dirty="0"/>
              <a:t>Drie pogingen (januari, mei en juni)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80F7D6-DFB5-4354-8B50-E75DE94B1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91E7AE-BB20-4FAB-9328-C19A3D47F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 dirty="0"/>
              <a:t>Notuleren 1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AD9D96-E923-48B1-BCE0-9055F529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8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520918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6DF70-CD56-49FD-9822-5A2AECEDB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Lay-out notulen</a:t>
            </a:r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0F5F9149-B39A-4B43-AE75-E6BD044092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3414" y="1816055"/>
            <a:ext cx="5387750" cy="4160837"/>
          </a:xfr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0FFC55-FB13-4F21-92E7-ECF7505EA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6F36F4-84B5-40D2-841E-11D3D72C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9D5E30-8FEA-4F8C-AB41-A2E093F85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9</a:t>
            </a:fld>
            <a:endParaRPr lang="nl-NL" noProof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B9E7D65-FDF7-46FC-995B-C9A92DA4CC5B}"/>
              </a:ext>
            </a:extLst>
          </p:cNvPr>
          <p:cNvSpPr txBox="1"/>
          <p:nvPr/>
        </p:nvSpPr>
        <p:spPr>
          <a:xfrm>
            <a:off x="6096000" y="460710"/>
            <a:ext cx="59598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Inleiding: </a:t>
            </a:r>
          </a:p>
          <a:p>
            <a:pPr marL="285750" indent="-285750">
              <a:buFontTx/>
              <a:buChar char="-"/>
            </a:pPr>
            <a:r>
              <a:rPr lang="nl-NL" b="1" dirty="0"/>
              <a:t>Vaste elementen: opening en vaststellen agenda </a:t>
            </a:r>
          </a:p>
          <a:p>
            <a:pPr marL="285750" indent="-285750">
              <a:buFontTx/>
              <a:buChar char="-"/>
            </a:pPr>
            <a:r>
              <a:rPr lang="nl-NL" b="1" dirty="0"/>
              <a:t>Terugblik op de vorige vergadering </a:t>
            </a:r>
          </a:p>
          <a:p>
            <a:pPr marL="285750" indent="-285750">
              <a:buFontTx/>
              <a:buChar char="-"/>
            </a:pPr>
            <a:r>
              <a:rPr lang="nl-NL" dirty="0"/>
              <a:t>Mededelingen </a:t>
            </a:r>
          </a:p>
          <a:p>
            <a:pPr marL="285750" indent="-285750">
              <a:buFontTx/>
              <a:buChar char="-"/>
            </a:pPr>
            <a:r>
              <a:rPr lang="nl-NL" dirty="0"/>
              <a:t>Inkomende / uitgaande post / ingekomen stukken</a:t>
            </a:r>
          </a:p>
        </p:txBody>
      </p: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2DE28408-BDB8-4EDF-8013-E37831640787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5419726" y="1337873"/>
            <a:ext cx="676274" cy="1392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C5AB31BC-CF5D-4D00-99FE-D0C5F2582BB1}"/>
              </a:ext>
            </a:extLst>
          </p:cNvPr>
          <p:cNvSpPr txBox="1"/>
          <p:nvPr/>
        </p:nvSpPr>
        <p:spPr>
          <a:xfrm>
            <a:off x="6011164" y="3299680"/>
            <a:ext cx="595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Kern: </a:t>
            </a:r>
          </a:p>
          <a:p>
            <a:pPr marL="285750" indent="-285750">
              <a:buFontTx/>
              <a:buChar char="-"/>
            </a:pPr>
            <a:r>
              <a:rPr lang="nl-NL" dirty="0"/>
              <a:t>Inhoudelijke agendapunten – bedrijfsspecifiek </a:t>
            </a:r>
          </a:p>
        </p:txBody>
      </p:sp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497EC453-7795-4AAE-831B-628EE4551E46}"/>
              </a:ext>
            </a:extLst>
          </p:cNvPr>
          <p:cNvCxnSpPr/>
          <p:nvPr/>
        </p:nvCxnSpPr>
        <p:spPr>
          <a:xfrm flipH="1">
            <a:off x="5335480" y="3603283"/>
            <a:ext cx="675684" cy="143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>
            <a:extLst>
              <a:ext uri="{FF2B5EF4-FFF2-40B4-BE49-F238E27FC236}">
                <a16:creationId xmlns:a16="http://schemas.microsoft.com/office/drawing/2014/main" id="{AD22D347-3E97-4F5E-B47C-F0C68170113C}"/>
              </a:ext>
            </a:extLst>
          </p:cNvPr>
          <p:cNvSpPr txBox="1"/>
          <p:nvPr/>
        </p:nvSpPr>
        <p:spPr>
          <a:xfrm>
            <a:off x="6011164" y="4538540"/>
            <a:ext cx="59598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Slot:</a:t>
            </a:r>
          </a:p>
          <a:p>
            <a:r>
              <a:rPr lang="nl-NL" b="1" dirty="0"/>
              <a:t>- </a:t>
            </a:r>
            <a:r>
              <a:rPr lang="nl-NL" dirty="0" err="1"/>
              <a:t>W.v.t.t.k</a:t>
            </a:r>
            <a:r>
              <a:rPr lang="nl-NL" dirty="0"/>
              <a:t>.: wat verder ter tafel komt </a:t>
            </a:r>
          </a:p>
          <a:p>
            <a:r>
              <a:rPr lang="nl-NL" b="1" dirty="0"/>
              <a:t>- Vaste elementen: rondvraag en sluiting </a:t>
            </a:r>
          </a:p>
        </p:txBody>
      </p: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8EB65CDD-A9F8-499D-8FC0-03E245B1EAB9}"/>
              </a:ext>
            </a:extLst>
          </p:cNvPr>
          <p:cNvCxnSpPr>
            <a:stCxn id="16" idx="1"/>
          </p:cNvCxnSpPr>
          <p:nvPr/>
        </p:nvCxnSpPr>
        <p:spPr>
          <a:xfrm flipH="1">
            <a:off x="5419726" y="5000205"/>
            <a:ext cx="5914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693042"/>
      </p:ext>
    </p:extLst>
  </p:cSld>
  <p:clrMapOvr>
    <a:masterClrMapping/>
  </p:clrMapOvr>
</p:sld>
</file>

<file path=ppt/theme/theme1.xml><?xml version="1.0" encoding="utf-8"?>
<a:theme xmlns:a="http://schemas.openxmlformats.org/drawingml/2006/main" name="Kwast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99886_TF89080264_Win32" id="{FF98300B-2C78-4A56-8378-2187819AABBD}" vid="{D1DDA454-992D-4FE7-999E-6C4BFC319549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0DCE9DA-F7FD-45FA-83B7-D9813A4425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7C4F4F-E645-4C6F-B0C3-39923BA082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FCC198-DBFA-46B2-A241-8E3888E6367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Kwast</Template>
  <TotalTime>0</TotalTime>
  <Words>441</Words>
  <Application>Microsoft Office PowerPoint</Application>
  <PresentationFormat>Breedbeeld</PresentationFormat>
  <Paragraphs>105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Elephant</vt:lpstr>
      <vt:lpstr>Kwast</vt:lpstr>
      <vt:lpstr>Notuleren </vt:lpstr>
      <vt:lpstr>Doelen van vandaag:  </vt:lpstr>
      <vt:lpstr>Inhoud van de les:</vt:lpstr>
      <vt:lpstr>Terugblik op de vorige les - Wat is notuleren? </vt:lpstr>
      <vt:lpstr>Terugblik op de vorige les - Wat is notuleren? </vt:lpstr>
      <vt:lpstr>Terugblik op de vorige les - Waarom notuleer je? </vt:lpstr>
      <vt:lpstr>Terugblik op de vorige les - Hoe zit het examen in elkaar? </vt:lpstr>
      <vt:lpstr>Terugblik op de vorige les - Hoe zit het examen in elkaar? </vt:lpstr>
      <vt:lpstr>Lay-out notulen</vt:lpstr>
      <vt:lpstr>Lay-out actielijst </vt:lpstr>
      <vt:lpstr>Zelfstandig oefenen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Nederlands </dc:title>
  <dc:creator>Ilse Kloet</dc:creator>
  <cp:lastModifiedBy>Ilse Kloet</cp:lastModifiedBy>
  <cp:revision>2</cp:revision>
  <dcterms:created xsi:type="dcterms:W3CDTF">2022-09-05T07:56:10Z</dcterms:created>
  <dcterms:modified xsi:type="dcterms:W3CDTF">2022-11-23T10:00:06Z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